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B7092-0BAB-40E2-B788-5B227E2F8903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30852-C7A0-4DE5-8259-43F8CE909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hablar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compañero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día</a:t>
            </a:r>
            <a:r>
              <a:rPr lang="en-US" dirty="0" smtClean="0"/>
              <a:t> de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Haz</a:t>
            </a:r>
            <a:r>
              <a:rPr lang="en-US" dirty="0" smtClean="0"/>
              <a:t> la </a:t>
            </a:r>
            <a:r>
              <a:rPr lang="en-US" dirty="0" err="1" smtClean="0"/>
              <a:t>pregunta</a:t>
            </a:r>
            <a:r>
              <a:rPr lang="en-US" dirty="0" smtClean="0"/>
              <a:t> a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compañero</a:t>
            </a:r>
            <a:r>
              <a:rPr lang="en-US" dirty="0" smtClean="0"/>
              <a:t> y </a:t>
            </a:r>
            <a:r>
              <a:rPr lang="en-US" dirty="0" err="1" smtClean="0"/>
              <a:t>escucha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respuesta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Contesta</a:t>
            </a:r>
            <a:r>
              <a:rPr lang="en-US" dirty="0" smtClean="0"/>
              <a:t> la </a:t>
            </a:r>
            <a:r>
              <a:rPr lang="en-US" dirty="0" err="1" smtClean="0"/>
              <a:t>pregunta</a:t>
            </a:r>
            <a:r>
              <a:rPr lang="en-US" dirty="0" smtClean="0"/>
              <a:t> de </a:t>
            </a:r>
            <a:r>
              <a:rPr lang="en-US" dirty="0" err="1" smtClean="0"/>
              <a:t>él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Esponja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/>
          <a:lstStyle/>
          <a:p>
            <a:r>
              <a:rPr lang="en-US" dirty="0" err="1" smtClean="0"/>
              <a:t>Narra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pasó</a:t>
            </a:r>
            <a:r>
              <a:rPr lang="en-US" dirty="0" smtClean="0"/>
              <a:t> con Magdalena </a:t>
            </a:r>
            <a:r>
              <a:rPr lang="en-US" dirty="0" err="1" smtClean="0"/>
              <a:t>ayer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conversar-amig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5" y="2038350"/>
            <a:ext cx="3714750" cy="2781300"/>
          </a:xfrm>
          <a:prstGeom prst="rect">
            <a:avLst/>
          </a:prstGeom>
        </p:spPr>
      </p:pic>
      <p:pic>
        <p:nvPicPr>
          <p:cNvPr id="5" name="Picture 4" descr="0511-0901-1901-2128_Television_Weather_Reporter_clipart_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677267"/>
            <a:ext cx="4825483" cy="518073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(Blanco 1 y </a:t>
            </a:r>
            <a:r>
              <a:rPr lang="en-US" dirty="0" err="1" smtClean="0"/>
              <a:t>rojo</a:t>
            </a:r>
            <a:r>
              <a:rPr lang="en-US" dirty="0" smtClean="0"/>
              <a:t>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Próxima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clase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pruebita</a:t>
            </a:r>
            <a:r>
              <a:rPr lang="en-US" b="1" dirty="0" smtClean="0">
                <a:solidFill>
                  <a:srgbClr val="FF0000"/>
                </a:solidFill>
              </a:rPr>
              <a:t> del </a:t>
            </a:r>
            <a:r>
              <a:rPr lang="en-US" b="1" dirty="0" err="1" smtClean="0">
                <a:solidFill>
                  <a:srgbClr val="FF0000"/>
                </a:solidFill>
              </a:rPr>
              <a:t>pretérito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pretérito</a:t>
            </a:r>
            <a:r>
              <a:rPr lang="en-US" dirty="0" smtClean="0"/>
              <a:t> p 104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. Cambia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r>
              <a:rPr lang="en-US" dirty="0" smtClean="0"/>
              <a:t> al </a:t>
            </a:r>
            <a:r>
              <a:rPr lang="en-US" dirty="0" err="1" smtClean="0"/>
              <a:t>pretérito</a:t>
            </a:r>
            <a:endParaRPr lang="en-US" dirty="0" smtClean="0"/>
          </a:p>
          <a:p>
            <a:r>
              <a:rPr lang="en-US" dirty="0" err="1" smtClean="0"/>
              <a:t>Actividad</a:t>
            </a:r>
            <a:r>
              <a:rPr lang="en-US" dirty="0" smtClean="0"/>
              <a:t>. </a:t>
            </a:r>
            <a:r>
              <a:rPr lang="en-US" dirty="0" err="1" smtClean="0"/>
              <a:t>Vamos</a:t>
            </a:r>
            <a:r>
              <a:rPr lang="en-US" dirty="0" smtClean="0"/>
              <a:t> a </a:t>
            </a:r>
            <a:r>
              <a:rPr lang="en-US" dirty="0" err="1" smtClean="0"/>
              <a:t>hablar</a:t>
            </a:r>
            <a:r>
              <a:rPr lang="en-US" dirty="0" smtClean="0"/>
              <a:t>.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Tarea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err="1" smtClean="0">
                <a:solidFill>
                  <a:srgbClr val="FF0000"/>
                </a:solidFill>
              </a:rPr>
              <a:t>Hoja</a:t>
            </a:r>
            <a:r>
              <a:rPr lang="en-US" dirty="0" smtClean="0">
                <a:solidFill>
                  <a:srgbClr val="FF0000"/>
                </a:solidFill>
              </a:rPr>
              <a:t> de </a:t>
            </a:r>
            <a:r>
              <a:rPr lang="en-US" dirty="0" err="1" smtClean="0">
                <a:solidFill>
                  <a:srgbClr val="FF0000"/>
                </a:solidFill>
              </a:rPr>
              <a:t>trabajo</a:t>
            </a:r>
            <a:r>
              <a:rPr lang="en-US" dirty="0" smtClean="0">
                <a:solidFill>
                  <a:srgbClr val="FF0000"/>
                </a:solidFill>
              </a:rPr>
              <a:t> con el </a:t>
            </a:r>
            <a:r>
              <a:rPr lang="en-US" dirty="0" err="1" smtClean="0">
                <a:solidFill>
                  <a:srgbClr val="FF0000"/>
                </a:solidFill>
              </a:rPr>
              <a:t>pretérito</a:t>
            </a:r>
            <a:r>
              <a:rPr lang="en-US" dirty="0" smtClean="0">
                <a:solidFill>
                  <a:srgbClr val="FF0000"/>
                </a:solidFill>
              </a:rPr>
              <a:t> de los </a:t>
            </a:r>
            <a:r>
              <a:rPr lang="en-US" dirty="0" err="1" smtClean="0">
                <a:solidFill>
                  <a:srgbClr val="FF0000"/>
                </a:solidFill>
              </a:rPr>
              <a:t>verbos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terminan</a:t>
            </a:r>
            <a:r>
              <a:rPr lang="en-US" dirty="0" smtClean="0">
                <a:solidFill>
                  <a:srgbClr val="FF0000"/>
                </a:solidFill>
              </a:rPr>
              <a:t> – </a:t>
            </a:r>
            <a:r>
              <a:rPr lang="en-US" dirty="0" err="1" smtClean="0">
                <a:solidFill>
                  <a:srgbClr val="FF0000"/>
                </a:solidFill>
              </a:rPr>
              <a:t>ar</a:t>
            </a:r>
            <a:r>
              <a:rPr lang="en-US" dirty="0" smtClean="0">
                <a:solidFill>
                  <a:srgbClr val="FF0000"/>
                </a:solidFill>
              </a:rPr>
              <a:t> –</a:t>
            </a:r>
            <a:r>
              <a:rPr lang="en-US" dirty="0" err="1" smtClean="0">
                <a:solidFill>
                  <a:srgbClr val="FF0000"/>
                </a:solidFill>
              </a:rPr>
              <a:t>er</a:t>
            </a:r>
            <a:r>
              <a:rPr lang="en-US" dirty="0" smtClean="0">
                <a:solidFill>
                  <a:srgbClr val="FF0000"/>
                </a:solidFill>
              </a:rPr>
              <a:t> –</a:t>
            </a:r>
            <a:r>
              <a:rPr lang="en-US" dirty="0" err="1" smtClean="0">
                <a:solidFill>
                  <a:srgbClr val="FF0000"/>
                </a:solidFill>
              </a:rPr>
              <a:t>ir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4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Pretérito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763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Uses of the </a:t>
            </a:r>
            <a:r>
              <a:rPr lang="en-US" dirty="0" err="1" smtClean="0"/>
              <a:t>preterite</a:t>
            </a:r>
            <a:r>
              <a:rPr lang="en-US" dirty="0" smtClean="0"/>
              <a:t>:</a:t>
            </a:r>
          </a:p>
          <a:p>
            <a:pPr marL="457200" indent="-457200">
              <a:buAutoNum type="arabicPeriod"/>
            </a:pPr>
            <a:r>
              <a:rPr lang="en-US" dirty="0" smtClean="0"/>
              <a:t>The </a:t>
            </a:r>
            <a:r>
              <a:rPr lang="en-US" dirty="0" err="1" smtClean="0"/>
              <a:t>preterite</a:t>
            </a:r>
            <a:r>
              <a:rPr lang="en-US" dirty="0" smtClean="0"/>
              <a:t> tense is used to indicate the beginning or the end of an action or event occurring in the past. It may also narrate a complete event (that is, both beginning and end)</a:t>
            </a:r>
          </a:p>
          <a:p>
            <a:pPr marL="457200" indent="-457200">
              <a:buNone/>
            </a:pPr>
            <a:r>
              <a:rPr lang="en-US" dirty="0" smtClean="0"/>
              <a:t>Ex; </a:t>
            </a:r>
            <a:r>
              <a:rPr lang="en-US" dirty="0" err="1" smtClean="0"/>
              <a:t>Comenzó</a:t>
            </a:r>
            <a:r>
              <a:rPr lang="en-US" dirty="0" smtClean="0"/>
              <a:t> a leer.     He began to read.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dirty="0" err="1" smtClean="0"/>
              <a:t>Cesó</a:t>
            </a:r>
            <a:r>
              <a:rPr lang="en-US" dirty="0" smtClean="0"/>
              <a:t> de </a:t>
            </a:r>
            <a:r>
              <a:rPr lang="en-US" dirty="0" err="1" smtClean="0"/>
              <a:t>llover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4.   It stopped raining at 4.</a:t>
            </a: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Carlos me </a:t>
            </a:r>
            <a:r>
              <a:rPr lang="en-US" dirty="0" err="1" smtClean="0"/>
              <a:t>visitó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.    Charles visited me yesterday.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Repaso</a:t>
            </a:r>
            <a:r>
              <a:rPr lang="en-US" dirty="0" smtClean="0"/>
              <a:t> del </a:t>
            </a:r>
            <a:r>
              <a:rPr lang="en-US" dirty="0" err="1" smtClean="0"/>
              <a:t>pretérito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711952"/>
          </a:xfrm>
        </p:spPr>
        <p:txBody>
          <a:bodyPr/>
          <a:lstStyle/>
          <a:p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ar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é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aste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smtClean="0"/>
              <a:t>Ella/ </a:t>
            </a:r>
            <a:r>
              <a:rPr lang="en-US" dirty="0" err="1" smtClean="0"/>
              <a:t>él</a:t>
            </a:r>
            <a:r>
              <a:rPr lang="en-US" dirty="0" smtClean="0"/>
              <a:t> /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ó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amos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asteis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Ellas</a:t>
            </a:r>
            <a:r>
              <a:rPr lang="en-US" dirty="0" smtClean="0"/>
              <a:t>/</a:t>
            </a:r>
            <a:r>
              <a:rPr lang="en-US" dirty="0" err="1" smtClean="0"/>
              <a:t>ellos</a:t>
            </a:r>
            <a:r>
              <a:rPr lang="en-US" dirty="0" smtClean="0"/>
              <a:t>/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b="1" dirty="0" err="1" smtClean="0">
                <a:solidFill>
                  <a:srgbClr val="FF0000"/>
                </a:solidFill>
              </a:rPr>
              <a:t>aron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382000" cy="5864352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Com</a:t>
            </a:r>
            <a:r>
              <a:rPr lang="en-US" b="1" dirty="0" smtClean="0">
                <a:solidFill>
                  <a:srgbClr val="FF0000"/>
                </a:solidFill>
              </a:rPr>
              <a:t>er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com</a:t>
            </a:r>
            <a:r>
              <a:rPr lang="en-US" b="1" dirty="0" err="1" smtClean="0">
                <a:solidFill>
                  <a:srgbClr val="FF0000"/>
                </a:solidFill>
              </a:rPr>
              <a:t>í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com</a:t>
            </a:r>
            <a:r>
              <a:rPr lang="en-US" b="1" dirty="0" err="1" smtClean="0">
                <a:solidFill>
                  <a:srgbClr val="FF0000"/>
                </a:solidFill>
              </a:rPr>
              <a:t>iste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com</a:t>
            </a:r>
            <a:r>
              <a:rPr lang="en-US" b="1" dirty="0" err="1" smtClean="0">
                <a:solidFill>
                  <a:srgbClr val="FF0000"/>
                </a:solidFill>
              </a:rPr>
              <a:t>ió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com</a:t>
            </a:r>
            <a:r>
              <a:rPr lang="en-US" b="1" dirty="0" err="1" smtClean="0">
                <a:solidFill>
                  <a:srgbClr val="FF0000"/>
                </a:solidFill>
              </a:rPr>
              <a:t>imos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com</a:t>
            </a:r>
            <a:r>
              <a:rPr lang="en-US" b="1" dirty="0" err="1" smtClean="0">
                <a:solidFill>
                  <a:srgbClr val="FF0000"/>
                </a:solidFill>
              </a:rPr>
              <a:t>isteis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com</a:t>
            </a:r>
            <a:r>
              <a:rPr lang="en-US" b="1" dirty="0" err="1" smtClean="0">
                <a:solidFill>
                  <a:srgbClr val="FF0000"/>
                </a:solidFill>
              </a:rPr>
              <a:t>ieron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None/>
            </a:pPr>
            <a:r>
              <a:rPr lang="en-US" dirty="0" err="1" smtClean="0"/>
              <a:t>Escrib</a:t>
            </a:r>
            <a:r>
              <a:rPr lang="en-US" dirty="0" err="1" smtClean="0">
                <a:solidFill>
                  <a:srgbClr val="FF0000"/>
                </a:solidFill>
              </a:rPr>
              <a:t>ir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b="1" dirty="0" err="1" smtClean="0">
                <a:solidFill>
                  <a:srgbClr val="FF0000"/>
                </a:solidFill>
              </a:rPr>
              <a:t>í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b="1" dirty="0" err="1" smtClean="0">
                <a:solidFill>
                  <a:srgbClr val="FF0000"/>
                </a:solidFill>
              </a:rPr>
              <a:t>iste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Él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b="1" dirty="0" err="1" smtClean="0">
                <a:solidFill>
                  <a:srgbClr val="FF0000"/>
                </a:solidFill>
              </a:rPr>
              <a:t>ió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b="1" dirty="0" err="1" smtClean="0">
                <a:solidFill>
                  <a:srgbClr val="FF0000"/>
                </a:solidFill>
              </a:rPr>
              <a:t>imos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b="1" dirty="0" err="1" smtClean="0">
                <a:solidFill>
                  <a:srgbClr val="FF0000"/>
                </a:solidFill>
              </a:rPr>
              <a:t>isteis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AutoNum type="arabicPeriod"/>
            </a:pP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escrib</a:t>
            </a:r>
            <a:r>
              <a:rPr lang="en-US" b="1" dirty="0" err="1" smtClean="0">
                <a:solidFill>
                  <a:srgbClr val="FF0000"/>
                </a:solidFill>
              </a:rPr>
              <a:t>ieron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457200" indent="-457200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Verbs ending in –car, -gar, and -</a:t>
            </a:r>
            <a:r>
              <a:rPr lang="en-US" dirty="0" err="1" smtClean="0"/>
              <a:t>zar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   Verbs ending in </a:t>
            </a:r>
            <a:r>
              <a:rPr lang="en-US" b="1" dirty="0" smtClean="0">
                <a:solidFill>
                  <a:srgbClr val="FF0000"/>
                </a:solidFill>
              </a:rPr>
              <a:t>-car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-gar</a:t>
            </a:r>
            <a:r>
              <a:rPr lang="en-US" dirty="0" smtClean="0"/>
              <a:t>, and –</a:t>
            </a:r>
            <a:r>
              <a:rPr lang="en-US" b="1" dirty="0" err="1" smtClean="0">
                <a:solidFill>
                  <a:srgbClr val="FF0000"/>
                </a:solidFill>
              </a:rPr>
              <a:t>zar</a:t>
            </a:r>
            <a:r>
              <a:rPr lang="en-US" dirty="0" smtClean="0"/>
              <a:t> change in the first person singular of the </a:t>
            </a:r>
            <a:r>
              <a:rPr lang="en-US" dirty="0" err="1" smtClean="0"/>
              <a:t>preterite</a:t>
            </a:r>
            <a:r>
              <a:rPr lang="en-US" dirty="0" smtClean="0"/>
              <a:t> as follows: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 changes to </a:t>
            </a:r>
            <a:r>
              <a:rPr lang="en-US" b="1" dirty="0" err="1" smtClean="0">
                <a:solidFill>
                  <a:srgbClr val="FF0000"/>
                </a:solidFill>
              </a:rPr>
              <a:t>qu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g</a:t>
            </a:r>
            <a:r>
              <a:rPr lang="en-US" dirty="0" smtClean="0"/>
              <a:t> changes to </a:t>
            </a:r>
            <a:r>
              <a:rPr lang="en-US" b="1" dirty="0" err="1" smtClean="0">
                <a:solidFill>
                  <a:srgbClr val="FF0000"/>
                </a:solidFill>
              </a:rPr>
              <a:t>gu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z</a:t>
            </a:r>
            <a:r>
              <a:rPr lang="en-US" dirty="0" smtClean="0"/>
              <a:t> changes to </a:t>
            </a:r>
            <a:r>
              <a:rPr lang="en-US" b="1" dirty="0" smtClean="0">
                <a:solidFill>
                  <a:srgbClr val="FF0000"/>
                </a:solidFill>
              </a:rPr>
              <a:t>c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err="1" smtClean="0"/>
              <a:t>Publicar</a:t>
            </a:r>
            <a:r>
              <a:rPr lang="en-US" dirty="0" smtClean="0"/>
              <a:t> –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publiqué</a:t>
            </a:r>
            <a:r>
              <a:rPr lang="en-US" dirty="0" smtClean="0"/>
              <a:t> el  </a:t>
            </a:r>
            <a:r>
              <a:rPr lang="en-US" dirty="0" err="1" smtClean="0"/>
              <a:t>artículo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err="1" smtClean="0"/>
              <a:t>Llegar</a:t>
            </a:r>
            <a:r>
              <a:rPr lang="en-US" dirty="0" smtClean="0"/>
              <a:t> –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llegué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al </a:t>
            </a:r>
            <a:r>
              <a:rPr lang="en-US" dirty="0" err="1" smtClean="0"/>
              <a:t>juego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err="1" smtClean="0"/>
              <a:t>Comenzar</a:t>
            </a:r>
            <a:r>
              <a:rPr lang="en-US" dirty="0" smtClean="0"/>
              <a:t> – </a:t>
            </a: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comencé</a:t>
            </a:r>
            <a:r>
              <a:rPr lang="en-US" dirty="0" smtClean="0"/>
              <a:t> a leer el </a:t>
            </a:r>
            <a:r>
              <a:rPr lang="en-US" dirty="0" err="1" smtClean="0"/>
              <a:t>libro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7467600" cy="5940552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Conjuga</a:t>
            </a:r>
            <a:r>
              <a:rPr lang="en-US" dirty="0" smtClean="0"/>
              <a:t> los </a:t>
            </a:r>
            <a:r>
              <a:rPr lang="en-US" dirty="0" err="1" smtClean="0"/>
              <a:t>verbos</a:t>
            </a:r>
            <a:r>
              <a:rPr lang="en-US" dirty="0" smtClean="0"/>
              <a:t> en la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smtClean="0"/>
              <a:t>persona y </a:t>
            </a:r>
            <a:r>
              <a:rPr lang="en-US" dirty="0" err="1" smtClean="0"/>
              <a:t>completa</a:t>
            </a:r>
            <a:r>
              <a:rPr lang="en-US" dirty="0" smtClean="0"/>
              <a:t> la </a:t>
            </a:r>
            <a:r>
              <a:rPr lang="en-US" dirty="0" err="1" smtClean="0"/>
              <a:t>oración</a:t>
            </a:r>
            <a:r>
              <a:rPr lang="en-US" dirty="0" smtClean="0"/>
              <a:t>.</a:t>
            </a:r>
            <a:endParaRPr lang="en-US" dirty="0" smtClean="0"/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aplicar</a:t>
            </a:r>
            <a:r>
              <a:rPr lang="en-US" dirty="0" smtClean="0"/>
              <a:t> (to apply)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buscar</a:t>
            </a:r>
            <a:r>
              <a:rPr lang="en-US" dirty="0" smtClean="0"/>
              <a:t> (to look for)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colocar</a:t>
            </a:r>
            <a:r>
              <a:rPr lang="en-US" dirty="0" smtClean="0"/>
              <a:t> (to place)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educar</a:t>
            </a:r>
            <a:r>
              <a:rPr lang="en-US" dirty="0" smtClean="0"/>
              <a:t> ( to educate)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equivocarse</a:t>
            </a:r>
            <a:r>
              <a:rPr lang="en-US" dirty="0" smtClean="0"/>
              <a:t> (be wrong, make a mistake)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colgar</a:t>
            </a:r>
            <a:r>
              <a:rPr lang="en-US" dirty="0" smtClean="0"/>
              <a:t> (to hang)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entregar</a:t>
            </a:r>
            <a:r>
              <a:rPr lang="en-US" dirty="0" smtClean="0"/>
              <a:t> ( to deliver, to hand over)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abrazar</a:t>
            </a:r>
            <a:r>
              <a:rPr lang="en-US" dirty="0" smtClean="0"/>
              <a:t> ( to hug, to embrace)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amenazar</a:t>
            </a:r>
            <a:r>
              <a:rPr lang="en-US" dirty="0" smtClean="0"/>
              <a:t> ( to threaten)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/ </a:t>
            </a:r>
            <a:r>
              <a:rPr lang="en-US" dirty="0" err="1" smtClean="0"/>
              <a:t>lanzar</a:t>
            </a:r>
            <a:r>
              <a:rPr lang="en-US" dirty="0" smtClean="0"/>
              <a:t> ( to throw)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Cambia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verbo</a:t>
            </a:r>
            <a:r>
              <a:rPr lang="en-US" dirty="0" smtClean="0"/>
              <a:t> al </a:t>
            </a:r>
            <a:r>
              <a:rPr lang="en-US" dirty="0" err="1" smtClean="0"/>
              <a:t>pretérito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152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ceno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Carlos y </a:t>
            </a:r>
            <a:r>
              <a:rPr lang="en-US" dirty="0" err="1" smtClean="0"/>
              <a:t>Felipen</a:t>
            </a:r>
            <a:r>
              <a:rPr lang="en-US" dirty="0" smtClean="0"/>
              <a:t> </a:t>
            </a:r>
            <a:r>
              <a:rPr lang="en-US" dirty="0" err="1" smtClean="0"/>
              <a:t>escriben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periódico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Soy el </a:t>
            </a:r>
            <a:r>
              <a:rPr lang="en-US" dirty="0" err="1" smtClean="0"/>
              <a:t>primero</a:t>
            </a:r>
            <a:r>
              <a:rPr lang="en-US" dirty="0" smtClean="0"/>
              <a:t> en </a:t>
            </a:r>
            <a:r>
              <a:rPr lang="en-US" dirty="0" err="1" smtClean="0"/>
              <a:t>llegar</a:t>
            </a:r>
            <a:r>
              <a:rPr lang="en-US" dirty="0" smtClean="0"/>
              <a:t> a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Ella  </a:t>
            </a:r>
            <a:r>
              <a:rPr lang="en-US" dirty="0" err="1" smtClean="0"/>
              <a:t>mira</a:t>
            </a:r>
            <a:r>
              <a:rPr lang="en-US" dirty="0" smtClean="0"/>
              <a:t> el </a:t>
            </a:r>
            <a:r>
              <a:rPr lang="en-US" dirty="0" err="1" smtClean="0"/>
              <a:t>noticiario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juego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mi </a:t>
            </a:r>
            <a:r>
              <a:rPr lang="en-US" dirty="0" err="1" smtClean="0"/>
              <a:t>escuela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Raúl</a:t>
            </a:r>
            <a:r>
              <a:rPr lang="en-US" dirty="0" smtClean="0"/>
              <a:t> </a:t>
            </a:r>
            <a:r>
              <a:rPr lang="en-US" dirty="0" err="1" smtClean="0"/>
              <a:t>dibuja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tiras</a:t>
            </a:r>
            <a:r>
              <a:rPr lang="en-US" dirty="0" smtClean="0"/>
              <a:t> </a:t>
            </a:r>
            <a:r>
              <a:rPr lang="en-US" dirty="0" err="1" smtClean="0"/>
              <a:t>cómicas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¿</a:t>
            </a:r>
            <a:r>
              <a:rPr lang="en-US" dirty="0" err="1" smtClean="0"/>
              <a:t>Compras</a:t>
            </a:r>
            <a:r>
              <a:rPr lang="en-US" dirty="0" smtClean="0"/>
              <a:t> el </a:t>
            </a:r>
            <a:r>
              <a:rPr lang="en-US" dirty="0" err="1" smtClean="0"/>
              <a:t>periódico</a:t>
            </a:r>
            <a:r>
              <a:rPr lang="en-US" dirty="0" smtClean="0"/>
              <a:t>?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entrevistan</a:t>
            </a:r>
            <a:r>
              <a:rPr lang="en-US" dirty="0" smtClean="0"/>
              <a:t> a la </a:t>
            </a:r>
            <a:r>
              <a:rPr lang="en-US" dirty="0" err="1" smtClean="0"/>
              <a:t>bailarina</a:t>
            </a:r>
            <a:r>
              <a:rPr lang="en-US" dirty="0" smtClean="0"/>
              <a:t> </a:t>
            </a:r>
            <a:r>
              <a:rPr lang="en-US" dirty="0" err="1" smtClean="0"/>
              <a:t>famosa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explico</a:t>
            </a:r>
            <a:r>
              <a:rPr lang="en-US" dirty="0" smtClean="0"/>
              <a:t> el </a:t>
            </a:r>
            <a:r>
              <a:rPr lang="en-US" dirty="0" err="1" smtClean="0"/>
              <a:t>artículo</a:t>
            </a:r>
            <a:r>
              <a:rPr lang="en-US" dirty="0" smtClean="0"/>
              <a:t> en mi </a:t>
            </a:r>
            <a:r>
              <a:rPr lang="en-US" dirty="0" err="1" smtClean="0"/>
              <a:t>proyecto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455</Words>
  <Application>Microsoft Office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Make up work</vt:lpstr>
      <vt:lpstr>Esponja</vt:lpstr>
      <vt:lpstr>Agenda (Blanco 1 y rojo 2)</vt:lpstr>
      <vt:lpstr>Pretérito</vt:lpstr>
      <vt:lpstr>Repaso del pretérito</vt:lpstr>
      <vt:lpstr>Slide 6</vt:lpstr>
      <vt:lpstr>Verbs ending in –car, -gar, and -zar</vt:lpstr>
      <vt:lpstr>Slide 8</vt:lpstr>
      <vt:lpstr>Cambia cada verbo al pretérito.</vt:lpstr>
      <vt:lpstr>Vamos a hablar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 work</dc:title>
  <dc:creator>Ana Castro</dc:creator>
  <cp:lastModifiedBy>Ana Castro</cp:lastModifiedBy>
  <cp:revision>4</cp:revision>
  <dcterms:created xsi:type="dcterms:W3CDTF">2012-09-07T15:08:27Z</dcterms:created>
  <dcterms:modified xsi:type="dcterms:W3CDTF">2012-09-14T11:08:32Z</dcterms:modified>
</cp:coreProperties>
</file>